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5327650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BCBF"/>
    <a:srgbClr val="006E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F47691-D160-4E82-B899-BFA07A3E8645}" v="4" dt="2026-07-16T17:49:15.2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58" autoAdjust="0"/>
    <p:restoredTop sz="94660"/>
  </p:normalViewPr>
  <p:slideViewPr>
    <p:cSldViewPr snapToGrid="0">
      <p:cViewPr varScale="1">
        <p:scale>
          <a:sx n="79" d="100"/>
          <a:sy n="79" d="100"/>
        </p:scale>
        <p:origin x="275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74" y="1237197"/>
            <a:ext cx="4528503" cy="2631887"/>
          </a:xfrm>
        </p:spPr>
        <p:txBody>
          <a:bodyPr anchor="b"/>
          <a:lstStyle>
            <a:lvl1pPr algn="ctr">
              <a:defRPr sz="3496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956" y="3970580"/>
            <a:ext cx="3995738" cy="1825171"/>
          </a:xfrm>
        </p:spPr>
        <p:txBody>
          <a:bodyPr/>
          <a:lstStyle>
            <a:lvl1pPr marL="0" indent="0" algn="ctr">
              <a:buNone/>
              <a:defRPr sz="1398"/>
            </a:lvl1pPr>
            <a:lvl2pPr marL="266365" indent="0" algn="ctr">
              <a:buNone/>
              <a:defRPr sz="1165"/>
            </a:lvl2pPr>
            <a:lvl3pPr marL="532729" indent="0" algn="ctr">
              <a:buNone/>
              <a:defRPr sz="1049"/>
            </a:lvl3pPr>
            <a:lvl4pPr marL="799094" indent="0" algn="ctr">
              <a:buNone/>
              <a:defRPr sz="932"/>
            </a:lvl4pPr>
            <a:lvl5pPr marL="1065459" indent="0" algn="ctr">
              <a:buNone/>
              <a:defRPr sz="932"/>
            </a:lvl5pPr>
            <a:lvl6pPr marL="1331824" indent="0" algn="ctr">
              <a:buNone/>
              <a:defRPr sz="932"/>
            </a:lvl6pPr>
            <a:lvl7pPr marL="1598188" indent="0" algn="ctr">
              <a:buNone/>
              <a:defRPr sz="932"/>
            </a:lvl7pPr>
            <a:lvl8pPr marL="1864553" indent="0" algn="ctr">
              <a:buNone/>
              <a:defRPr sz="932"/>
            </a:lvl8pPr>
            <a:lvl9pPr marL="2130918" indent="0" algn="ctr">
              <a:buNone/>
              <a:defRPr sz="932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04FAA-225C-41DA-80BE-C6C7179DAC28}" type="datetimeFigureOut">
              <a:rPr lang="nl-NL" smtClean="0"/>
              <a:t>15-10-2026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602B-BEF6-4569-A250-F0663CD07B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1890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04FAA-225C-41DA-80BE-C6C7179DAC28}" type="datetimeFigureOut">
              <a:rPr lang="nl-NL" smtClean="0"/>
              <a:t>15-10-2026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602B-BEF6-4569-A250-F0663CD07B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809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01" y="1884671"/>
            <a:ext cx="4595098" cy="3144614"/>
          </a:xfrm>
        </p:spPr>
        <p:txBody>
          <a:bodyPr anchor="b"/>
          <a:lstStyle>
            <a:lvl1pPr>
              <a:defRPr sz="3496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501" y="5059035"/>
            <a:ext cx="4595098" cy="1653678"/>
          </a:xfrm>
        </p:spPr>
        <p:txBody>
          <a:bodyPr/>
          <a:lstStyle>
            <a:lvl1pPr marL="0" indent="0">
              <a:buNone/>
              <a:defRPr sz="1398">
                <a:solidFill>
                  <a:schemeClr val="tx1">
                    <a:tint val="82000"/>
                  </a:schemeClr>
                </a:solidFill>
              </a:defRPr>
            </a:lvl1pPr>
            <a:lvl2pPr marL="266365" indent="0">
              <a:buNone/>
              <a:defRPr sz="1165">
                <a:solidFill>
                  <a:schemeClr val="tx1">
                    <a:tint val="82000"/>
                  </a:schemeClr>
                </a:solidFill>
              </a:defRPr>
            </a:lvl2pPr>
            <a:lvl3pPr marL="532729" indent="0">
              <a:buNone/>
              <a:defRPr sz="1049">
                <a:solidFill>
                  <a:schemeClr val="tx1">
                    <a:tint val="82000"/>
                  </a:schemeClr>
                </a:solidFill>
              </a:defRPr>
            </a:lvl3pPr>
            <a:lvl4pPr marL="799094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4pPr>
            <a:lvl5pPr marL="1065459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5pPr>
            <a:lvl6pPr marL="1331824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6pPr>
            <a:lvl7pPr marL="1598188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7pPr>
            <a:lvl8pPr marL="1864553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8pPr>
            <a:lvl9pPr marL="2130918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04FAA-225C-41DA-80BE-C6C7179DAC28}" type="datetimeFigureOut">
              <a:rPr lang="nl-NL" smtClean="0"/>
              <a:t>15-10-2026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602B-BEF6-4569-A250-F0663CD07B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1364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276" y="2012414"/>
            <a:ext cx="2264251" cy="47965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123" y="2012414"/>
            <a:ext cx="2264251" cy="47965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04FAA-225C-41DA-80BE-C6C7179DAC28}" type="datetimeFigureOut">
              <a:rPr lang="nl-NL" smtClean="0"/>
              <a:t>15-10-2026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602B-BEF6-4569-A250-F0663CD07B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4250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402484"/>
            <a:ext cx="4595098" cy="146118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71" y="1853171"/>
            <a:ext cx="22538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971" y="2761381"/>
            <a:ext cx="2253845" cy="40615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123" y="1853171"/>
            <a:ext cx="22649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123" y="2761381"/>
            <a:ext cx="2264945" cy="40615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04FAA-225C-41DA-80BE-C6C7179DAC28}" type="datetimeFigureOut">
              <a:rPr lang="nl-NL" smtClean="0"/>
              <a:t>15-10-2026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602B-BEF6-4569-A250-F0663CD07B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5735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04FAA-225C-41DA-80BE-C6C7179DAC28}" type="datetimeFigureOut">
              <a:rPr lang="nl-NL" smtClean="0"/>
              <a:t>15-10-2026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602B-BEF6-4569-A250-F0663CD07B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7988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04FAA-225C-41DA-80BE-C6C7179DAC28}" type="datetimeFigureOut">
              <a:rPr lang="nl-NL" smtClean="0"/>
              <a:t>15-10-2026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602B-BEF6-4569-A250-F0663CD07B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5161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4945" y="1088455"/>
            <a:ext cx="2697123" cy="5372269"/>
          </a:xfrm>
        </p:spPr>
        <p:txBody>
          <a:bodyPr/>
          <a:lstStyle>
            <a:lvl1pPr>
              <a:defRPr sz="1864"/>
            </a:lvl1pPr>
            <a:lvl2pPr>
              <a:defRPr sz="1631"/>
            </a:lvl2pPr>
            <a:lvl3pPr>
              <a:defRPr sz="1398"/>
            </a:lvl3pPr>
            <a:lvl4pPr>
              <a:defRPr sz="1165"/>
            </a:lvl4pPr>
            <a:lvl5pPr>
              <a:defRPr sz="1165"/>
            </a:lvl5pPr>
            <a:lvl6pPr>
              <a:defRPr sz="1165"/>
            </a:lvl6pPr>
            <a:lvl7pPr>
              <a:defRPr sz="1165"/>
            </a:lvl7pPr>
            <a:lvl8pPr>
              <a:defRPr sz="1165"/>
            </a:lvl8pPr>
            <a:lvl9pPr>
              <a:defRPr sz="1165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04FAA-225C-41DA-80BE-C6C7179DAC28}" type="datetimeFigureOut">
              <a:rPr lang="nl-NL" smtClean="0"/>
              <a:t>15-10-2026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602B-BEF6-4569-A250-F0663CD07B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788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64945" y="1088455"/>
            <a:ext cx="2697123" cy="5372269"/>
          </a:xfrm>
        </p:spPr>
        <p:txBody>
          <a:bodyPr anchor="t"/>
          <a:lstStyle>
            <a:lvl1pPr marL="0" indent="0">
              <a:buNone/>
              <a:defRPr sz="1864"/>
            </a:lvl1pPr>
            <a:lvl2pPr marL="266365" indent="0">
              <a:buNone/>
              <a:defRPr sz="1631"/>
            </a:lvl2pPr>
            <a:lvl3pPr marL="532729" indent="0">
              <a:buNone/>
              <a:defRPr sz="1398"/>
            </a:lvl3pPr>
            <a:lvl4pPr marL="799094" indent="0">
              <a:buNone/>
              <a:defRPr sz="1165"/>
            </a:lvl4pPr>
            <a:lvl5pPr marL="1065459" indent="0">
              <a:buNone/>
              <a:defRPr sz="1165"/>
            </a:lvl5pPr>
            <a:lvl6pPr marL="1331824" indent="0">
              <a:buNone/>
              <a:defRPr sz="1165"/>
            </a:lvl6pPr>
            <a:lvl7pPr marL="1598188" indent="0">
              <a:buNone/>
              <a:defRPr sz="1165"/>
            </a:lvl7pPr>
            <a:lvl8pPr marL="1864553" indent="0">
              <a:buNone/>
              <a:defRPr sz="1165"/>
            </a:lvl8pPr>
            <a:lvl9pPr marL="2130918" indent="0">
              <a:buNone/>
              <a:defRPr sz="1165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04FAA-225C-41DA-80BE-C6C7179DAC28}" type="datetimeFigureOut">
              <a:rPr lang="nl-NL" smtClean="0"/>
              <a:t>15-10-2026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602B-BEF6-4569-A250-F0663CD07B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0462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04FAA-225C-41DA-80BE-C6C7179DAC28}" type="datetimeFigureOut">
              <a:rPr lang="nl-NL" smtClean="0"/>
              <a:t>15-10-2026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602B-BEF6-4569-A250-F0663CD07B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2011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2600" y="402483"/>
            <a:ext cx="1148775" cy="6406475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276" y="402483"/>
            <a:ext cx="3379728" cy="640647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04FAA-225C-41DA-80BE-C6C7179DAC28}" type="datetimeFigureOut">
              <a:rPr lang="nl-NL" smtClean="0"/>
              <a:t>15-10-2026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602B-BEF6-4569-A250-F0663CD07B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0908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276" y="402484"/>
            <a:ext cx="4595098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276" y="2012414"/>
            <a:ext cx="4595098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276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C04FAA-225C-41DA-80BE-C6C7179DAC28}" type="datetimeFigureOut">
              <a:rPr lang="nl-NL" smtClean="0"/>
              <a:t>15-10-2026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4784" y="7006700"/>
            <a:ext cx="1798082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2653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ED602B-BEF6-4569-A250-F0663CD07B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190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32729" rtl="0" eaLnBrk="1" latinLnBrk="0" hangingPunct="1">
        <a:lnSpc>
          <a:spcPct val="90000"/>
        </a:lnSpc>
        <a:spcBef>
          <a:spcPct val="0"/>
        </a:spcBef>
        <a:buNone/>
        <a:defRPr sz="25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182" indent="-133182" algn="l" defTabSz="532729" rtl="0" eaLnBrk="1" latinLnBrk="0" hangingPunct="1">
        <a:lnSpc>
          <a:spcPct val="90000"/>
        </a:lnSpc>
        <a:spcBef>
          <a:spcPts val="583"/>
        </a:spcBef>
        <a:buFont typeface="Arial" panose="020B0604020202020204" pitchFamily="34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39954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665912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165" kern="1200">
          <a:solidFill>
            <a:schemeClr val="tx1"/>
          </a:solidFill>
          <a:latin typeface="+mn-lt"/>
          <a:ea typeface="+mn-ea"/>
          <a:cs typeface="+mn-cs"/>
        </a:defRPr>
      </a:lvl3pPr>
      <a:lvl4pPr marL="93227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19864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5006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137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7735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4100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365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272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09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545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182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818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4553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091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schermopname, Lettertype, ontwerp&#10;&#10;Door AI gegenereerde inhoud is mogelijk onjuist.">
            <a:extLst>
              <a:ext uri="{FF2B5EF4-FFF2-40B4-BE49-F238E27FC236}">
                <a16:creationId xmlns:a16="http://schemas.microsoft.com/office/drawing/2014/main" id="{C9433197-E57D-EBAA-4ACC-E22725826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52" y="0"/>
            <a:ext cx="5344354" cy="7559675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E449A284-7AC3-B779-2F69-4E81F4A2D97C}"/>
              </a:ext>
            </a:extLst>
          </p:cNvPr>
          <p:cNvSpPr txBox="1"/>
          <p:nvPr/>
        </p:nvSpPr>
        <p:spPr>
          <a:xfrm>
            <a:off x="3627130" y="2260774"/>
            <a:ext cx="15007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b="1" dirty="0">
                <a:solidFill>
                  <a:srgbClr val="D2BCBF"/>
                </a:solidFill>
              </a:rPr>
              <a:t>23 november</a:t>
            </a:r>
          </a:p>
          <a:p>
            <a:endParaRPr lang="nl-NL" sz="1050" b="1" dirty="0">
              <a:solidFill>
                <a:srgbClr val="D2BCBF"/>
              </a:solidFill>
            </a:endParaRPr>
          </a:p>
          <a:p>
            <a:r>
              <a:rPr lang="nl-NL" sz="1050" b="1" dirty="0">
                <a:solidFill>
                  <a:srgbClr val="D2BCBF"/>
                </a:solidFill>
              </a:rPr>
              <a:t>14.30 uur</a:t>
            </a:r>
          </a:p>
          <a:p>
            <a:endParaRPr lang="nl-NL" sz="1050" dirty="0">
              <a:solidFill>
                <a:srgbClr val="D2BCBF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63911FCE-5330-8650-B6E0-CFC9B6FADA98}"/>
              </a:ext>
            </a:extLst>
          </p:cNvPr>
          <p:cNvSpPr txBox="1"/>
          <p:nvPr/>
        </p:nvSpPr>
        <p:spPr>
          <a:xfrm>
            <a:off x="3627130" y="3097615"/>
            <a:ext cx="14797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b="1" dirty="0">
                <a:solidFill>
                  <a:srgbClr val="D2BCBF"/>
                </a:solidFill>
              </a:rPr>
              <a:t>Locatie: </a:t>
            </a:r>
          </a:p>
          <a:p>
            <a:r>
              <a:rPr lang="nl-NL" sz="1050" b="1" dirty="0">
                <a:solidFill>
                  <a:srgbClr val="D2BCBF"/>
                </a:solidFill>
              </a:rPr>
              <a:t>Bombardon</a:t>
            </a:r>
          </a:p>
          <a:p>
            <a:endParaRPr lang="nl-NL" sz="1050" dirty="0">
              <a:solidFill>
                <a:srgbClr val="D2BCBF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A03B5A6A-EC28-0B92-D714-89DB6ECB2F63}"/>
              </a:ext>
            </a:extLst>
          </p:cNvPr>
          <p:cNvSpPr txBox="1"/>
          <p:nvPr/>
        </p:nvSpPr>
        <p:spPr>
          <a:xfrm>
            <a:off x="3498112" y="3951409"/>
            <a:ext cx="17698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b="1" dirty="0">
                <a:solidFill>
                  <a:srgbClr val="D2BCBF"/>
                </a:solidFill>
              </a:rPr>
              <a:t>Aanmelden via mail</a:t>
            </a:r>
          </a:p>
          <a:p>
            <a:r>
              <a:rPr lang="nl-NL" sz="1050" b="1" dirty="0">
                <a:solidFill>
                  <a:srgbClr val="D2BCBF"/>
                </a:solidFill>
              </a:rPr>
              <a:t>claarmeuter@gmail.com:</a:t>
            </a:r>
          </a:p>
          <a:p>
            <a:endParaRPr lang="nl-NL" sz="1050" dirty="0">
              <a:solidFill>
                <a:srgbClr val="D2BCBF"/>
              </a:solidFill>
            </a:endParaRPr>
          </a:p>
        </p:txBody>
      </p:sp>
      <p:pic>
        <p:nvPicPr>
          <p:cNvPr id="11" name="Afbeelding 10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BC99A0B3-BA77-FAFB-BFAA-243A7F41E4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470" y="6505267"/>
            <a:ext cx="1479748" cy="7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33528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</Words>
  <Application>Microsoft Office PowerPoint</Application>
  <PresentationFormat>Aangepast</PresentationFormat>
  <Paragraphs>7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>LZR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Marcia Dzaack</dc:creator>
  <cp:lastModifiedBy>kees van der Heijde</cp:lastModifiedBy>
  <cp:revision>8</cp:revision>
  <dcterms:created xsi:type="dcterms:W3CDTF">2026-06-23T08:50:35Z</dcterms:created>
  <dcterms:modified xsi:type="dcterms:W3CDTF">2026-10-15T20:07:29Z</dcterms:modified>
</cp:coreProperties>
</file>